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6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8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9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10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  <p:sldMasterId id="2147483686" r:id="rId2"/>
    <p:sldMasterId id="2147483688" r:id="rId3"/>
    <p:sldMasterId id="2147483690" r:id="rId4"/>
    <p:sldMasterId id="2147483692" r:id="rId5"/>
    <p:sldMasterId id="2147483694" r:id="rId6"/>
    <p:sldMasterId id="2147483707" r:id="rId7"/>
    <p:sldMasterId id="2147483720" r:id="rId8"/>
    <p:sldMasterId id="2147483733" r:id="rId9"/>
    <p:sldMasterId id="2147483746" r:id="rId10"/>
    <p:sldMasterId id="2147483759" r:id="rId11"/>
  </p:sldMasterIdLst>
  <p:sldIdLst>
    <p:sldId id="256" r:id="rId12"/>
    <p:sldId id="258" r:id="rId13"/>
    <p:sldId id="259" r:id="rId14"/>
    <p:sldId id="260" r:id="rId15"/>
    <p:sldId id="261" r:id="rId16"/>
    <p:sldId id="262" r:id="rId17"/>
  </p:sldIdLst>
  <p:sldSz cx="10691813" cy="15119350"/>
  <p:notesSz cx="6858000" cy="9144000"/>
  <p:defaultTextStyle>
    <a:defPPr>
      <a:defRPr lang="en-US"/>
    </a:defPPr>
    <a:lvl1pPr marL="0" algn="l" defTabSz="64652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1pPr>
    <a:lvl2pPr marL="646527" algn="l" defTabSz="64652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2pPr>
    <a:lvl3pPr marL="1293053" algn="l" defTabSz="64652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3pPr>
    <a:lvl4pPr marL="1939580" algn="l" defTabSz="64652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4pPr>
    <a:lvl5pPr marL="2586106" algn="l" defTabSz="64652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5pPr>
    <a:lvl6pPr marL="3232633" algn="l" defTabSz="64652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6pPr>
    <a:lvl7pPr marL="3879159" algn="l" defTabSz="64652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7pPr>
    <a:lvl8pPr marL="4525686" algn="l" defTabSz="64652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8pPr>
    <a:lvl9pPr marL="5172212" algn="l" defTabSz="646527" rtl="0" eaLnBrk="1" latinLnBrk="0" hangingPunct="1">
      <a:defRPr sz="254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72"/>
    <p:restoredTop sz="94658"/>
  </p:normalViewPr>
  <p:slideViewPr>
    <p:cSldViewPr snapToGrid="0">
      <p:cViewPr varScale="1">
        <p:scale>
          <a:sx n="54" d="100"/>
          <a:sy n="54" d="100"/>
        </p:scale>
        <p:origin x="3768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10" Type="http://schemas.openxmlformats.org/officeDocument/2006/relationships/slideMaster" Target="slideMasters/slideMaster10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7761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340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176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856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0048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166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029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799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EGE BEZIEHU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3041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74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15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2816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1736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9255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2517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8870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488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3923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2105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5303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4745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942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9717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8928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4216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1552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5724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2952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8494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3434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0202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11255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992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2009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186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49887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939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3520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8074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59585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1865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01551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3992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499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898427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3365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767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98985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272308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6330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3018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7508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22628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7699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750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10210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92859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15758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0084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33871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21175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61007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40750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07525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04922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325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5761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18535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79745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95569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9306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22133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64125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7525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9637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058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703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image" Target="../media/image4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6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2FC19C8-9C58-2301-0584-FC28F32C5C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6" y="0"/>
            <a:ext cx="10689318" cy="1512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40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1293053" rtl="0" eaLnBrk="1" latinLnBrk="0" hangingPunct="1">
        <a:lnSpc>
          <a:spcPct val="90000"/>
        </a:lnSpc>
        <a:spcBef>
          <a:spcPct val="0"/>
        </a:spcBef>
        <a:buNone/>
        <a:defRPr sz="62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3263" indent="-323263" algn="l" defTabSz="1293053" rtl="0" eaLnBrk="1" latinLnBrk="0" hangingPunct="1">
        <a:lnSpc>
          <a:spcPct val="90000"/>
        </a:lnSpc>
        <a:spcBef>
          <a:spcPts val="1414"/>
        </a:spcBef>
        <a:buFont typeface="Arial" panose="020B0604020202020204" pitchFamily="34" charset="0"/>
        <a:buChar char="•"/>
        <a:defRPr sz="3959" kern="1200">
          <a:solidFill>
            <a:schemeClr val="tx1"/>
          </a:solidFill>
          <a:latin typeface="+mn-lt"/>
          <a:ea typeface="+mn-ea"/>
          <a:cs typeface="+mn-cs"/>
        </a:defRPr>
      </a:lvl1pPr>
      <a:lvl2pPr marL="969790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3394" kern="1200">
          <a:solidFill>
            <a:schemeClr val="tx1"/>
          </a:solidFill>
          <a:latin typeface="+mn-lt"/>
          <a:ea typeface="+mn-ea"/>
          <a:cs typeface="+mn-cs"/>
        </a:defRPr>
      </a:lvl2pPr>
      <a:lvl3pPr marL="161631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262843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90936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55589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4202422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84894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495475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1pPr>
      <a:lvl2pPr marL="646527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2pPr>
      <a:lvl3pPr marL="129305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3pPr>
      <a:lvl4pPr marL="193958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58610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23263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3879159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52568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172212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D8BC7DC-81A8-3C34-1D6F-D587C87DD8E7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2496" y="0"/>
            <a:ext cx="10689318" cy="1512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131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BED1158-BB2D-8091-D24D-4B50C9F9FA42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2496" y="0"/>
            <a:ext cx="10689318" cy="1512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408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6FF4167F-DABA-56FA-5EA0-438041B7E1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95" y="-1"/>
            <a:ext cx="10686822" cy="151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968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1293053" rtl="0" eaLnBrk="1" latinLnBrk="0" hangingPunct="1">
        <a:lnSpc>
          <a:spcPct val="90000"/>
        </a:lnSpc>
        <a:spcBef>
          <a:spcPct val="0"/>
        </a:spcBef>
        <a:buNone/>
        <a:defRPr sz="62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3263" indent="-323263" algn="l" defTabSz="1293053" rtl="0" eaLnBrk="1" latinLnBrk="0" hangingPunct="1">
        <a:lnSpc>
          <a:spcPct val="90000"/>
        </a:lnSpc>
        <a:spcBef>
          <a:spcPts val="1414"/>
        </a:spcBef>
        <a:buFont typeface="Arial" panose="020B0604020202020204" pitchFamily="34" charset="0"/>
        <a:buChar char="•"/>
        <a:defRPr sz="3959" kern="1200">
          <a:solidFill>
            <a:schemeClr val="tx1"/>
          </a:solidFill>
          <a:latin typeface="+mn-lt"/>
          <a:ea typeface="+mn-ea"/>
          <a:cs typeface="+mn-cs"/>
        </a:defRPr>
      </a:lvl1pPr>
      <a:lvl2pPr marL="969790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3394" kern="1200">
          <a:solidFill>
            <a:schemeClr val="tx1"/>
          </a:solidFill>
          <a:latin typeface="+mn-lt"/>
          <a:ea typeface="+mn-ea"/>
          <a:cs typeface="+mn-cs"/>
        </a:defRPr>
      </a:lvl2pPr>
      <a:lvl3pPr marL="161631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262843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90936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55589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4202422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84894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495475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1pPr>
      <a:lvl2pPr marL="646527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2pPr>
      <a:lvl3pPr marL="129305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3pPr>
      <a:lvl4pPr marL="193958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58610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23263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3879159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52568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172212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5D2E6CC-0A20-1A0F-F610-D91123723B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96" y="0"/>
            <a:ext cx="10689318" cy="1512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34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l" defTabSz="1293053" rtl="0" eaLnBrk="1" latinLnBrk="0" hangingPunct="1">
        <a:lnSpc>
          <a:spcPct val="90000"/>
        </a:lnSpc>
        <a:spcBef>
          <a:spcPct val="0"/>
        </a:spcBef>
        <a:buNone/>
        <a:defRPr sz="62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3263" indent="-323263" algn="l" defTabSz="1293053" rtl="0" eaLnBrk="1" latinLnBrk="0" hangingPunct="1">
        <a:lnSpc>
          <a:spcPct val="90000"/>
        </a:lnSpc>
        <a:spcBef>
          <a:spcPts val="1414"/>
        </a:spcBef>
        <a:buFont typeface="Arial" panose="020B0604020202020204" pitchFamily="34" charset="0"/>
        <a:buChar char="•"/>
        <a:defRPr sz="3959" kern="1200">
          <a:solidFill>
            <a:schemeClr val="tx1"/>
          </a:solidFill>
          <a:latin typeface="+mn-lt"/>
          <a:ea typeface="+mn-ea"/>
          <a:cs typeface="+mn-cs"/>
        </a:defRPr>
      </a:lvl1pPr>
      <a:lvl2pPr marL="969790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3394" kern="1200">
          <a:solidFill>
            <a:schemeClr val="tx1"/>
          </a:solidFill>
          <a:latin typeface="+mn-lt"/>
          <a:ea typeface="+mn-ea"/>
          <a:cs typeface="+mn-cs"/>
        </a:defRPr>
      </a:lvl2pPr>
      <a:lvl3pPr marL="161631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262843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90936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55589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4202422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84894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495475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1pPr>
      <a:lvl2pPr marL="646527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2pPr>
      <a:lvl3pPr marL="129305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3pPr>
      <a:lvl4pPr marL="193958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58610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23263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3879159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52568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172212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DC56D1D3-3D5E-A7F5-07CD-5A91C752E7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96" y="0"/>
            <a:ext cx="10689318" cy="1512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532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l" defTabSz="1293053" rtl="0" eaLnBrk="1" latinLnBrk="0" hangingPunct="1">
        <a:lnSpc>
          <a:spcPct val="90000"/>
        </a:lnSpc>
        <a:spcBef>
          <a:spcPct val="0"/>
        </a:spcBef>
        <a:buNone/>
        <a:defRPr sz="62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3263" indent="-323263" algn="l" defTabSz="1293053" rtl="0" eaLnBrk="1" latinLnBrk="0" hangingPunct="1">
        <a:lnSpc>
          <a:spcPct val="90000"/>
        </a:lnSpc>
        <a:spcBef>
          <a:spcPts val="1414"/>
        </a:spcBef>
        <a:buFont typeface="Arial" panose="020B0604020202020204" pitchFamily="34" charset="0"/>
        <a:buChar char="•"/>
        <a:defRPr sz="3959" kern="1200">
          <a:solidFill>
            <a:schemeClr val="tx1"/>
          </a:solidFill>
          <a:latin typeface="+mn-lt"/>
          <a:ea typeface="+mn-ea"/>
          <a:cs typeface="+mn-cs"/>
        </a:defRPr>
      </a:lvl1pPr>
      <a:lvl2pPr marL="969790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3394" kern="1200">
          <a:solidFill>
            <a:schemeClr val="tx1"/>
          </a:solidFill>
          <a:latin typeface="+mn-lt"/>
          <a:ea typeface="+mn-ea"/>
          <a:cs typeface="+mn-cs"/>
        </a:defRPr>
      </a:lvl2pPr>
      <a:lvl3pPr marL="161631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262843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90936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55589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4202422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84894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495475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1pPr>
      <a:lvl2pPr marL="646527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2pPr>
      <a:lvl3pPr marL="129305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3pPr>
      <a:lvl4pPr marL="193958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58610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23263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3879159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52568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172212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6B11BD18-129F-A45F-1503-ED7557A68E2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96" y="0"/>
            <a:ext cx="10689318" cy="1512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017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l" defTabSz="1293053" rtl="0" eaLnBrk="1" latinLnBrk="0" hangingPunct="1">
        <a:lnSpc>
          <a:spcPct val="90000"/>
        </a:lnSpc>
        <a:spcBef>
          <a:spcPct val="0"/>
        </a:spcBef>
        <a:buNone/>
        <a:defRPr sz="62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3263" indent="-323263" algn="l" defTabSz="1293053" rtl="0" eaLnBrk="1" latinLnBrk="0" hangingPunct="1">
        <a:lnSpc>
          <a:spcPct val="90000"/>
        </a:lnSpc>
        <a:spcBef>
          <a:spcPts val="1414"/>
        </a:spcBef>
        <a:buFont typeface="Arial" panose="020B0604020202020204" pitchFamily="34" charset="0"/>
        <a:buChar char="•"/>
        <a:defRPr sz="3959" kern="1200">
          <a:solidFill>
            <a:schemeClr val="tx1"/>
          </a:solidFill>
          <a:latin typeface="+mn-lt"/>
          <a:ea typeface="+mn-ea"/>
          <a:cs typeface="+mn-cs"/>
        </a:defRPr>
      </a:lvl1pPr>
      <a:lvl2pPr marL="969790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3394" kern="1200">
          <a:solidFill>
            <a:schemeClr val="tx1"/>
          </a:solidFill>
          <a:latin typeface="+mn-lt"/>
          <a:ea typeface="+mn-ea"/>
          <a:cs typeface="+mn-cs"/>
        </a:defRPr>
      </a:lvl2pPr>
      <a:lvl3pPr marL="161631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262843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90936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55589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4202422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84894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495475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1pPr>
      <a:lvl2pPr marL="646527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2pPr>
      <a:lvl3pPr marL="129305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3pPr>
      <a:lvl4pPr marL="193958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58610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23263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3879159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52568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172212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47585DC-B605-45B8-A35F-B045390BBE1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2496" y="0"/>
            <a:ext cx="10689318" cy="1512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629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7D39A70-6BA4-D4AF-8862-08729FAEBDC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6" y="0"/>
            <a:ext cx="10689318" cy="1512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9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A6F6F01-5337-4F71-5743-9834CA2D1E98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2495" y="-1"/>
            <a:ext cx="10686822" cy="151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3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7/20/26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A8E7455-A49A-F6FB-0CFF-96FB2F5B68B8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2496" y="0"/>
            <a:ext cx="10689318" cy="1512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054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742F61C5-C21B-7D28-C101-EDD59FB3D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160" y="13942074"/>
            <a:ext cx="2370606" cy="862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647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D9FFD8-4E3E-ED9A-6ECE-207EE5F91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160" y="13942074"/>
            <a:ext cx="2370606" cy="862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82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E6A909F5-9A19-35D8-D3A5-FBFA11334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160" y="13942074"/>
            <a:ext cx="2370606" cy="862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320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3FBFDFB1-1A0C-BF8A-6041-60322D517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160" y="13942074"/>
            <a:ext cx="2370606" cy="862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766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D5A7F84F-E70E-0327-E6B9-78D3D3C64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160" y="13942074"/>
            <a:ext cx="2370606" cy="862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380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28696E77-D255-4094-6194-8303F209AD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160" y="13942074"/>
            <a:ext cx="2370606" cy="862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005842"/>
      </p:ext>
    </p:extLst>
  </p:cSld>
  <p:clrMapOvr>
    <a:masterClrMapping/>
  </p:clrMapOvr>
</p:sld>
</file>

<file path=ppt/theme/theme1.xml><?xml version="1.0" encoding="utf-8"?>
<a:theme xmlns:a="http://schemas.openxmlformats.org/drawingml/2006/main" name="PROBIERE NEUES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1_SUCHE DAS GESPRÄCH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1_NIMM HILFE A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SCHÄTZE DICH SELBS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ACHTE AUF DEINEN LEBENSSTIL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UCHE DAS GESPRÄCH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NIMM HILFE A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PLEGE BEZIEHUNGE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1_PROBIERE NEUES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1_SCHÄTZE DICH SELBS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1_ACHTE AUF DEINEN LEBENSSTIL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Macintosh PowerPoint</Application>
  <PresentationFormat>Benutzerdefiniert</PresentationFormat>
  <Paragraphs>0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11</vt:i4>
      </vt:variant>
      <vt:variant>
        <vt:lpstr>Folientitel</vt:lpstr>
      </vt:variant>
      <vt:variant>
        <vt:i4>6</vt:i4>
      </vt:variant>
    </vt:vector>
  </HeadingPairs>
  <TitlesOfParts>
    <vt:vector size="20" baseType="lpstr">
      <vt:lpstr>Aptos</vt:lpstr>
      <vt:lpstr>Aptos Display</vt:lpstr>
      <vt:lpstr>Arial</vt:lpstr>
      <vt:lpstr>PROBIERE NEUES</vt:lpstr>
      <vt:lpstr>SCHÄTZE DICH SELBST</vt:lpstr>
      <vt:lpstr>ACHTE AUF DEINEN LEBENSSTIL</vt:lpstr>
      <vt:lpstr>SUCHE DAS GESPRÄCH</vt:lpstr>
      <vt:lpstr>NIMM HILFE AN</vt:lpstr>
      <vt:lpstr>PLEGE BEZIEHUNGEN</vt:lpstr>
      <vt:lpstr>1_PROBIERE NEUES</vt:lpstr>
      <vt:lpstr>1_SCHÄTZE DICH SELBST</vt:lpstr>
      <vt:lpstr>1_ACHTE AUF DEINEN LEBENSSTIL</vt:lpstr>
      <vt:lpstr>1_SUCHE DAS GESPRÄCH</vt:lpstr>
      <vt:lpstr>1_NIMM HILFE AN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Sonja Rogger</dc:creator>
  <cp:lastModifiedBy>Sonja Rogger</cp:lastModifiedBy>
  <cp:revision>21</cp:revision>
  <dcterms:created xsi:type="dcterms:W3CDTF">2026-07-15T08:43:49Z</dcterms:created>
  <dcterms:modified xsi:type="dcterms:W3CDTF">2026-07-20T12:31:14Z</dcterms:modified>
</cp:coreProperties>
</file>