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4" r:id="rId2"/>
    <p:sldMasterId id="2147483686" r:id="rId3"/>
    <p:sldMasterId id="2147483688" r:id="rId4"/>
    <p:sldMasterId id="2147483690" r:id="rId5"/>
    <p:sldMasterId id="2147483692" r:id="rId6"/>
  </p:sldMasterIdLst>
  <p:sldIdLst>
    <p:sldId id="256" r:id="rId7"/>
    <p:sldId id="258" r:id="rId8"/>
    <p:sldId id="259" r:id="rId9"/>
    <p:sldId id="260" r:id="rId10"/>
    <p:sldId id="261" r:id="rId11"/>
    <p:sldId id="262" r:id="rId1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3"/>
    <p:restoredTop sz="94658"/>
  </p:normalViewPr>
  <p:slideViewPr>
    <p:cSldViewPr snapToGrid="0">
      <p:cViewPr>
        <p:scale>
          <a:sx n="256" d="100"/>
          <a:sy n="256" d="100"/>
        </p:scale>
        <p:origin x="-2616" y="-12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EGE BEZIEH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678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761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81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971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20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8984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EDDCCD8A-6A93-EB95-BEAD-2C4328287B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64" y="0"/>
            <a:ext cx="7557911" cy="106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81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FC19C8-9C58-2301-0584-FC28F32C5C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4" y="0"/>
            <a:ext cx="7557911" cy="106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4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FF4167F-DABA-56FA-5EA0-438041B7E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64" y="-1"/>
            <a:ext cx="7556146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68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5D2E6CC-0A20-1A0F-F610-D91123723B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64" y="0"/>
            <a:ext cx="7557911" cy="106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3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C56D1D3-3D5E-A7F5-07CD-5A91C752E7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64" y="0"/>
            <a:ext cx="7557911" cy="106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3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B11BD18-129F-A45F-1503-ED7557A68E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64" y="0"/>
            <a:ext cx="7557911" cy="106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17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742F61C5-C21B-7D28-C101-EDD59FB3D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76" y="9859289"/>
            <a:ext cx="1676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47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D9FFD8-4E3E-ED9A-6ECE-207EE5F91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76" y="9859289"/>
            <a:ext cx="1676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82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E6A909F5-9A19-35D8-D3A5-FBFA11334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76" y="9859289"/>
            <a:ext cx="1676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20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FBFDFB1-1A0C-BF8A-6041-60322D517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76" y="9859289"/>
            <a:ext cx="1676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766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5A7F84F-E70E-0327-E6B9-78D3D3C64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76" y="9859289"/>
            <a:ext cx="1676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80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8696E77-D255-4094-6194-8303F209A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76" y="9859289"/>
            <a:ext cx="1676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05842"/>
      </p:ext>
    </p:extLst>
  </p:cSld>
  <p:clrMapOvr>
    <a:masterClrMapping/>
  </p:clrMapOvr>
</p:sld>
</file>

<file path=ppt/theme/theme1.xml><?xml version="1.0" encoding="utf-8"?>
<a:theme xmlns:a="http://schemas.openxmlformats.org/drawingml/2006/main" name="PLEGE BEZIEHUNGE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ROBIERE NEUE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CHÄTZE DICH SELBS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ACHTE AUF DEINEN LEBENSSTI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UCHE DAS GESPRÄCH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NIMM HILFE A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6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PLEGE BEZIEHUNGEN</vt:lpstr>
      <vt:lpstr>PROBIERE NEUES</vt:lpstr>
      <vt:lpstr>SCHÄTZE DICH SELBST</vt:lpstr>
      <vt:lpstr>ACHTE AUF DEINEN LEBENSSTIL</vt:lpstr>
      <vt:lpstr>SUCHE DAS GESPRÄCH</vt:lpstr>
      <vt:lpstr>NIMM HILFE AN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Sonja Rogger</dc:creator>
  <cp:lastModifiedBy>Uhlemayr Milena</cp:lastModifiedBy>
  <cp:revision>18</cp:revision>
  <dcterms:created xsi:type="dcterms:W3CDTF">2026-07-15T08:43:49Z</dcterms:created>
  <dcterms:modified xsi:type="dcterms:W3CDTF">2026-07-17T10:24:27Z</dcterms:modified>
</cp:coreProperties>
</file>